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75"/>
    <p:restoredTop sz="94720"/>
  </p:normalViewPr>
  <p:slideViewPr>
    <p:cSldViewPr snapToGrid="0">
      <p:cViewPr varScale="1">
        <p:scale>
          <a:sx n="71" d="100"/>
          <a:sy n="71" d="100"/>
        </p:scale>
        <p:origin x="168" y="3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CC26-0432-11BA-4FB2-1532C8F3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16D0E-3E69-17C7-16CF-3861DD38E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1D01-8A0A-6A7B-856E-040D96A4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541C2-A2AE-99A5-095C-27C2792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165-DC4F-9344-269F-B149C31F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DF51-132C-C6FE-BC89-4BC919D7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1F232-84AB-B437-13DF-954EA8028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4114-73DE-66C9-7F70-5F472E1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08D95-01C9-5354-4727-276FC6AE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ABE79-DA7C-2A1C-4069-1DAAD8392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1692A-A526-66DD-4862-C9D0CCFC3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548B-C14C-7759-04D0-9177AEBA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3D15C-C593-7D9C-7E8C-00D70307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3F7A-2093-2EAD-9529-102507D8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F6C16-C658-1D9A-5D30-1C4C2FA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1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8AAD-3B45-EE2E-5856-C097D314D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A9ED-CE64-D0EC-81FB-854170AB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0D55D-8646-742E-250D-79C370E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D98B0-35D4-25EE-767B-1DFA6672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5C0B-709E-ECA2-DECE-48CAC1F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331-4438-F241-BB96-D899E78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5F9E-CAE7-6011-5DDA-3B392CFBA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6A5F1-FB62-FAB4-510C-2C54FAE8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A837-65B3-AE6C-4E63-2357967D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3B15-345E-ECE8-FC14-5C8229CC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0566-39F4-44F3-1191-924221D2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2BA-24B6-1B3E-BB3F-4DFC9E41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0F250-631C-7C89-48C0-715CF1B9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18DEA-17CC-D70B-CE8B-8F3E0817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C557E-7A85-729B-F009-C474556F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4B530-4602-3215-5541-79AC9795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E0CC-A9B6-76CA-0C85-F79D7DC1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DE23-569D-7FD0-FD3C-75EF535C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C8748-84DB-0166-7931-F6D0B619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71FDF-BB45-271D-1190-AF60111B8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BBCC8-3672-54AB-A8B9-6D97943B7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DD15B-868F-4E48-8573-F8BAF5860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6BC84-58B4-343F-5E74-3516E0C2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D5D83-4C64-1824-D660-156D16D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23AC-6047-6742-2489-76C1F19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5847-4A24-D84D-D72B-1F16C9F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F3726-3DA5-0CC8-1957-C5B4449DE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85D34-6122-8D29-05F4-24E7FA42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7EDF1-3E7B-DCE8-5774-4C52988D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D3D98-359D-76F0-7E1B-170266F6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FAF5D-E934-B018-D5A1-E29A7AAA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9D73-BB5C-BDDB-172B-08D5A433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1CE5B-9638-7057-A987-BF7EA139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51B4E-96F6-68AB-5CE0-973203CAC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E96B-C25B-C2DA-3ED9-6AC7249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86E9-96CF-F8B6-AD54-C393CE1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81B5E-1323-5500-066B-DEFB9078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3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66EF-C730-1D81-8A0F-9BF86A49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4792C3-88BE-C234-8E1C-FF445D89D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96B7-72D0-3182-48BF-4B91632D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495C8-D43C-B496-4971-835EE03E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C69ED-5A65-5FFF-D48D-C29BFF86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92776-2E5C-9173-90D3-4CF757CC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8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63615-0BD9-9CF3-0F32-D70FB5EC6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6F5-44A4-9FFE-AF8B-BF539222E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DA96-7E03-B246-FF3A-21A562BD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23A46C-3DFB-2246-AD72-68D5FFEA1204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AE13-4745-6DCD-4C3F-C6EF524B5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3D79-4EBF-0126-11F7-C4D615A2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8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Staples_High_School,_Westport,_CT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09/grading-workshop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abola/36496334095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flickr.com/photos/pagedooley/13905987989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E7AB1-8CD3-FCE8-A007-107BDA32D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CubCourses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2DCC-492F-F07E-72F8-A86491774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Akhil Devarasetty and Brandon Jia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0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ng shot of a building&#10;&#10;Description automatically generated">
            <a:extLst>
              <a:ext uri="{FF2B5EF4-FFF2-40B4-BE49-F238E27FC236}">
                <a16:creationId xmlns:a16="http://schemas.microsoft.com/office/drawing/2014/main" id="{06EAC678-4821-68FB-54A3-92D10028B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0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1EB8A-56DB-6C1A-46F3-7C95CFCC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861-B1DF-7D7F-6752-F2CD52DC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/>
              <a:t>High school management system</a:t>
            </a:r>
          </a:p>
          <a:p>
            <a:r>
              <a:rPr lang="en-US" sz="1600"/>
              <a:t> Support administrators, teachers, and students manage various aspects of the school's operations</a:t>
            </a:r>
          </a:p>
          <a:p>
            <a:pPr lvl="1"/>
            <a:r>
              <a:rPr lang="en-US" sz="1600"/>
              <a:t>class enrollment</a:t>
            </a:r>
          </a:p>
          <a:p>
            <a:pPr lvl="1"/>
            <a:r>
              <a:rPr lang="en-US" sz="1600"/>
              <a:t>Grading</a:t>
            </a:r>
          </a:p>
          <a:p>
            <a:pPr lvl="1"/>
            <a:r>
              <a:rPr lang="en-US" sz="1600"/>
              <a:t>club memberships</a:t>
            </a:r>
          </a:p>
          <a:p>
            <a:pPr lvl="1"/>
            <a:r>
              <a:rPr lang="en-US" sz="1600"/>
              <a:t>faculty management</a:t>
            </a:r>
          </a:p>
          <a:p>
            <a:r>
              <a:rPr lang="en-US" sz="1600"/>
              <a:t>The system will have three main user roles: </a:t>
            </a:r>
          </a:p>
          <a:p>
            <a:pPr lvl="1"/>
            <a:r>
              <a:rPr lang="en-US" sz="1600"/>
              <a:t>Student</a:t>
            </a:r>
          </a:p>
          <a:p>
            <a:pPr lvl="1"/>
            <a:r>
              <a:rPr lang="en-US" sz="1600"/>
              <a:t>Teacher</a:t>
            </a:r>
          </a:p>
          <a:p>
            <a:pPr lvl="1"/>
            <a:r>
              <a:rPr lang="en-US" sz="160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9D136-4B44-31A6-AA34-6CF9FCCD7BBE}"/>
              </a:ext>
            </a:extLst>
          </p:cNvPr>
          <p:cNvSpPr txBox="1"/>
          <p:nvPr/>
        </p:nvSpPr>
        <p:spPr>
          <a:xfrm>
            <a:off x="9759922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Staples_High_School,_Westport,_CT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1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4" name="Rectangle 39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288C5-F95B-9AFF-490A-1D19C67A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Primary Use Case</a:t>
            </a:r>
          </a:p>
        </p:txBody>
      </p:sp>
      <p:sp>
        <p:nvSpPr>
          <p:cNvPr id="396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0D489-A444-0464-BD30-9DE78FD0F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000"/>
              <a:t>Students viewing grades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logs into the system.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navigates to the View Classes use case, which displays all available classes.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selects a specific class from the list.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teacher has used the Assign Grades use case, the student can see their grade for that class</a:t>
            </a:r>
          </a:p>
        </p:txBody>
      </p:sp>
      <p:pic>
        <p:nvPicPr>
          <p:cNvPr id="5" name="Picture 4" descr="A group of colorful circles with letters&#10;&#10;Description automatically generated">
            <a:extLst>
              <a:ext uri="{FF2B5EF4-FFF2-40B4-BE49-F238E27FC236}">
                <a16:creationId xmlns:a16="http://schemas.microsoft.com/office/drawing/2014/main" id="{74083113-57B6-55C2-DE8B-33D73725C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9048" y="842814"/>
            <a:ext cx="5458968" cy="5172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C32BF-8C8B-3251-3880-F91FA6408288}"/>
              </a:ext>
            </a:extLst>
          </p:cNvPr>
          <p:cNvSpPr txBox="1"/>
          <p:nvPr/>
        </p:nvSpPr>
        <p:spPr>
          <a:xfrm>
            <a:off x="9103498" y="581513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ft.vanderbilt.edu/2012/09/grading-worksho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84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8" name="Rectangle 397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84DB0-903E-BAB4-9741-CE63D83D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More Student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3EC6-7D17-D3F5-E8A2-9CF55C40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Enroll in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Clubs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Join Clubs</a:t>
            </a:r>
          </a:p>
        </p:txBody>
      </p:sp>
      <p:pic>
        <p:nvPicPr>
          <p:cNvPr id="8" name="Picture 7" descr="A group of young men working on a project&#10;&#10;Description automatically generated">
            <a:extLst>
              <a:ext uri="{FF2B5EF4-FFF2-40B4-BE49-F238E27FC236}">
                <a16:creationId xmlns:a16="http://schemas.microsoft.com/office/drawing/2014/main" id="{CA6180CE-ECB5-598B-0BFC-F78169BDF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995" r="-1" b="9059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group of people sitting at desks in a classroom&#10;&#10;Description automatically generated">
            <a:extLst>
              <a:ext uri="{FF2B5EF4-FFF2-40B4-BE49-F238E27FC236}">
                <a16:creationId xmlns:a16="http://schemas.microsoft.com/office/drawing/2014/main" id="{72EEF47F-4160-2ECC-1E86-0E65D6B65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1896" b="3359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E0646C-F5AE-9F28-B885-682A9C960A39}"/>
              </a:ext>
            </a:extLst>
          </p:cNvPr>
          <p:cNvSpPr txBox="1"/>
          <p:nvPr/>
        </p:nvSpPr>
        <p:spPr>
          <a:xfrm>
            <a:off x="7462624" y="6870700"/>
            <a:ext cx="22910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pagedooley/1390598798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13C6-B61C-1B6B-9038-976EA5570184}"/>
              </a:ext>
            </a:extLst>
          </p:cNvPr>
          <p:cNvSpPr txBox="1"/>
          <p:nvPr/>
        </p:nvSpPr>
        <p:spPr>
          <a:xfrm>
            <a:off x="9766336" y="6870700"/>
            <a:ext cx="242566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fabola/3649633409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E312E-08CD-A108-2CBE-95033C27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</a:rPr>
              <a:t>Other Use Cases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2928-3A84-0594-1715-DC6585E5B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4536" y="640080"/>
            <a:ext cx="5053066" cy="2546604"/>
          </a:xfrm>
        </p:spPr>
        <p:txBody>
          <a:bodyPr>
            <a:normAutofit/>
          </a:bodyPr>
          <a:lstStyle/>
          <a:p>
            <a:r>
              <a:rPr lang="en-US" sz="2000"/>
              <a:t>Teacher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Receives Bonuses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Assign Grades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Advise Clubs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0FC92-31A5-B344-B77F-BCA4B159A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0204" y="3671315"/>
            <a:ext cx="5057398" cy="2546605"/>
          </a:xfrm>
        </p:spPr>
        <p:txBody>
          <a:bodyPr>
            <a:normAutofit/>
          </a:bodyPr>
          <a:lstStyle/>
          <a:p>
            <a:r>
              <a:rPr lang="en-US" sz="2000"/>
              <a:t>Administrator: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Faculty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Students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Grant Bonuses</a:t>
            </a:r>
          </a:p>
        </p:txBody>
      </p:sp>
    </p:spTree>
    <p:extLst>
      <p:ext uri="{BB962C8B-B14F-4D97-AF65-F5344CB8AC3E}">
        <p14:creationId xmlns:p14="http://schemas.microsoft.com/office/powerpoint/2010/main" val="234385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32ED-F4EA-5596-BDB9-C81F3EBB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pic>
        <p:nvPicPr>
          <p:cNvPr id="4" name="Content Placeholder 3" descr="A diagram of a company&#10;&#10;Description automatically generated">
            <a:extLst>
              <a:ext uri="{FF2B5EF4-FFF2-40B4-BE49-F238E27FC236}">
                <a16:creationId xmlns:a16="http://schemas.microsoft.com/office/drawing/2014/main" id="{DD94958B-A52F-7A4E-D7E6-7F78043E6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317342"/>
            <a:ext cx="6780700" cy="422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2840A-8BEF-96A7-191D-3F6E7DD6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CD6C1AD9-C46D-0557-0CB9-555FA217A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0895" y="643466"/>
            <a:ext cx="5653542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46B21-0146-A6BF-76A9-BD28E682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Relational Schema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01D7-A76E-5EA2-9EB2-D48FD48AB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Person(</a:t>
            </a:r>
            <a:r>
              <a:rPr lang="en-US" sz="1500" u="sng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last_name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phoneNum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email, address, gender, dob)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hire_date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role, salary)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guardian,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enroll_date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position_title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budget_responsibility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subject, tenure, office)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grade_date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comments)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description,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meeting_time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meeting_day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Bonuses(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date, amount, reason)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Advises(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Graded(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Joins(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Granted(</a:t>
            </a:r>
            <a:r>
              <a:rPr lang="en-US" sz="1500" u="sng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59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388</Words>
  <Application>Microsoft Macintosh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CubCourses</vt:lpstr>
      <vt:lpstr>What Is It?</vt:lpstr>
      <vt:lpstr>Primary Use Case</vt:lpstr>
      <vt:lpstr>More Student Use Cases</vt:lpstr>
      <vt:lpstr>Other Use Cases</vt:lpstr>
      <vt:lpstr>Use Case Diagram</vt:lpstr>
      <vt:lpstr>ER Diagram</vt:lpstr>
      <vt:lpstr>Relational Schema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 Devarasetty</dc:creator>
  <cp:lastModifiedBy>Akhil Devarasetty</cp:lastModifiedBy>
  <cp:revision>1</cp:revision>
  <dcterms:created xsi:type="dcterms:W3CDTF">2024-10-21T02:17:58Z</dcterms:created>
  <dcterms:modified xsi:type="dcterms:W3CDTF">2024-10-21T02:40:03Z</dcterms:modified>
</cp:coreProperties>
</file>

<file path=docProps/thumbnail.jpeg>
</file>